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</p:sldIdLst>
  <p:sldSz cx="13168313" cy="9875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/>
    <p:restoredTop sz="96296"/>
  </p:normalViewPr>
  <p:slideViewPr>
    <p:cSldViewPr snapToGrid="0">
      <p:cViewPr>
        <p:scale>
          <a:sx n="105" d="100"/>
          <a:sy n="105" d="100"/>
        </p:scale>
        <p:origin x="1416" y="-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7624" y="1616255"/>
            <a:ext cx="11193066" cy="3438255"/>
          </a:xfrm>
        </p:spPr>
        <p:txBody>
          <a:bodyPr anchor="b"/>
          <a:lstStyle>
            <a:lvl1pPr algn="ctr"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6039" y="5187102"/>
            <a:ext cx="9876235" cy="2384374"/>
          </a:xfrm>
        </p:spPr>
        <p:txBody>
          <a:bodyPr/>
          <a:lstStyle>
            <a:lvl1pPr marL="0" indent="0" algn="ctr">
              <a:buNone/>
              <a:defRPr sz="3456"/>
            </a:lvl1pPr>
            <a:lvl2pPr marL="658368" indent="0" algn="ctr">
              <a:buNone/>
              <a:defRPr sz="2880"/>
            </a:lvl2pPr>
            <a:lvl3pPr marL="1316736" indent="0" algn="ctr">
              <a:buNone/>
              <a:defRPr sz="2592"/>
            </a:lvl3pPr>
            <a:lvl4pPr marL="1975104" indent="0" algn="ctr">
              <a:buNone/>
              <a:defRPr sz="2304"/>
            </a:lvl4pPr>
            <a:lvl5pPr marL="2633472" indent="0" algn="ctr">
              <a:buNone/>
              <a:defRPr sz="2304"/>
            </a:lvl5pPr>
            <a:lvl6pPr marL="3291840" indent="0" algn="ctr">
              <a:buNone/>
              <a:defRPr sz="2304"/>
            </a:lvl6pPr>
            <a:lvl7pPr marL="3950208" indent="0" algn="ctr">
              <a:buNone/>
              <a:defRPr sz="2304"/>
            </a:lvl7pPr>
            <a:lvl8pPr marL="4608576" indent="0" algn="ctr">
              <a:buNone/>
              <a:defRPr sz="2304"/>
            </a:lvl8pPr>
            <a:lvl9pPr marL="5266944" indent="0" algn="ctr">
              <a:buNone/>
              <a:defRPr sz="230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69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86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3575" y="525797"/>
            <a:ext cx="2839417" cy="83693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5322" y="525797"/>
            <a:ext cx="8353649" cy="83693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75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464" y="2462104"/>
            <a:ext cx="11357670" cy="4108074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8464" y="6609042"/>
            <a:ext cx="11357670" cy="2160339"/>
          </a:xfrm>
        </p:spPr>
        <p:txBody>
          <a:bodyPr/>
          <a:lstStyle>
            <a:lvl1pPr marL="0" indent="0">
              <a:buNone/>
              <a:defRPr sz="3456">
                <a:solidFill>
                  <a:schemeClr val="tx1"/>
                </a:solidFill>
              </a:defRPr>
            </a:lvl1pPr>
            <a:lvl2pPr marL="658368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2pPr>
            <a:lvl3pPr marL="1316736" indent="0">
              <a:buNone/>
              <a:defRPr sz="2592">
                <a:solidFill>
                  <a:schemeClr val="tx1">
                    <a:tint val="75000"/>
                  </a:schemeClr>
                </a:solidFill>
              </a:defRPr>
            </a:lvl3pPr>
            <a:lvl4pPr marL="1975104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4pPr>
            <a:lvl5pPr marL="2633472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5pPr>
            <a:lvl6pPr marL="3291840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6pPr>
            <a:lvl7pPr marL="3950208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7pPr>
            <a:lvl8pPr marL="4608576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8pPr>
            <a:lvl9pPr marL="5266944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568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5322" y="2628985"/>
            <a:ext cx="5596533" cy="6266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458" y="2628985"/>
            <a:ext cx="5596533" cy="6266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939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037" y="525799"/>
            <a:ext cx="11357670" cy="1908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7038" y="2420953"/>
            <a:ext cx="5570813" cy="1186471"/>
          </a:xfrm>
        </p:spPr>
        <p:txBody>
          <a:bodyPr anchor="b"/>
          <a:lstStyle>
            <a:lvl1pPr marL="0" indent="0">
              <a:buNone/>
              <a:defRPr sz="3456" b="1"/>
            </a:lvl1pPr>
            <a:lvl2pPr marL="658368" indent="0">
              <a:buNone/>
              <a:defRPr sz="2880" b="1"/>
            </a:lvl2pPr>
            <a:lvl3pPr marL="1316736" indent="0">
              <a:buNone/>
              <a:defRPr sz="2592" b="1"/>
            </a:lvl3pPr>
            <a:lvl4pPr marL="1975104" indent="0">
              <a:buNone/>
              <a:defRPr sz="2304" b="1"/>
            </a:lvl4pPr>
            <a:lvl5pPr marL="2633472" indent="0">
              <a:buNone/>
              <a:defRPr sz="2304" b="1"/>
            </a:lvl5pPr>
            <a:lvl6pPr marL="3291840" indent="0">
              <a:buNone/>
              <a:defRPr sz="2304" b="1"/>
            </a:lvl6pPr>
            <a:lvl7pPr marL="3950208" indent="0">
              <a:buNone/>
              <a:defRPr sz="2304" b="1"/>
            </a:lvl7pPr>
            <a:lvl8pPr marL="4608576" indent="0">
              <a:buNone/>
              <a:defRPr sz="2304" b="1"/>
            </a:lvl8pPr>
            <a:lvl9pPr marL="5266944" indent="0">
              <a:buNone/>
              <a:defRPr sz="23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7038" y="3607424"/>
            <a:ext cx="5570813" cy="53059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459" y="2420953"/>
            <a:ext cx="5598248" cy="1186471"/>
          </a:xfrm>
        </p:spPr>
        <p:txBody>
          <a:bodyPr anchor="b"/>
          <a:lstStyle>
            <a:lvl1pPr marL="0" indent="0">
              <a:buNone/>
              <a:defRPr sz="3456" b="1"/>
            </a:lvl1pPr>
            <a:lvl2pPr marL="658368" indent="0">
              <a:buNone/>
              <a:defRPr sz="2880" b="1"/>
            </a:lvl2pPr>
            <a:lvl3pPr marL="1316736" indent="0">
              <a:buNone/>
              <a:defRPr sz="2592" b="1"/>
            </a:lvl3pPr>
            <a:lvl4pPr marL="1975104" indent="0">
              <a:buNone/>
              <a:defRPr sz="2304" b="1"/>
            </a:lvl4pPr>
            <a:lvl5pPr marL="2633472" indent="0">
              <a:buNone/>
              <a:defRPr sz="2304" b="1"/>
            </a:lvl5pPr>
            <a:lvl6pPr marL="3291840" indent="0">
              <a:buNone/>
              <a:defRPr sz="2304" b="1"/>
            </a:lvl6pPr>
            <a:lvl7pPr marL="3950208" indent="0">
              <a:buNone/>
              <a:defRPr sz="2304" b="1"/>
            </a:lvl7pPr>
            <a:lvl8pPr marL="4608576" indent="0">
              <a:buNone/>
              <a:defRPr sz="2304" b="1"/>
            </a:lvl8pPr>
            <a:lvl9pPr marL="5266944" indent="0">
              <a:buNone/>
              <a:defRPr sz="23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459" y="3607424"/>
            <a:ext cx="5598248" cy="53059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3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2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09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037" y="658389"/>
            <a:ext cx="4247124" cy="2304362"/>
          </a:xfrm>
        </p:spPr>
        <p:txBody>
          <a:bodyPr anchor="b"/>
          <a:lstStyle>
            <a:lvl1pPr>
              <a:defRPr sz="46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8248" y="1421940"/>
            <a:ext cx="6666458" cy="7018246"/>
          </a:xfrm>
        </p:spPr>
        <p:txBody>
          <a:bodyPr/>
          <a:lstStyle>
            <a:lvl1pPr>
              <a:defRPr sz="4608"/>
            </a:lvl1pPr>
            <a:lvl2pPr>
              <a:defRPr sz="4032"/>
            </a:lvl2pPr>
            <a:lvl3pPr>
              <a:defRPr sz="3456"/>
            </a:lvl3pPr>
            <a:lvl4pPr>
              <a:defRPr sz="2880"/>
            </a:lvl4pPr>
            <a:lvl5pPr>
              <a:defRPr sz="2880"/>
            </a:lvl5pPr>
            <a:lvl6pPr>
              <a:defRPr sz="2880"/>
            </a:lvl6pPr>
            <a:lvl7pPr>
              <a:defRPr sz="2880"/>
            </a:lvl7pPr>
            <a:lvl8pPr>
              <a:defRPr sz="2880"/>
            </a:lvl8pPr>
            <a:lvl9pPr>
              <a:defRPr sz="28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7037" y="2962752"/>
            <a:ext cx="4247124" cy="5488863"/>
          </a:xfrm>
        </p:spPr>
        <p:txBody>
          <a:bodyPr/>
          <a:lstStyle>
            <a:lvl1pPr marL="0" indent="0">
              <a:buNone/>
              <a:defRPr sz="2304"/>
            </a:lvl1pPr>
            <a:lvl2pPr marL="658368" indent="0">
              <a:buNone/>
              <a:defRPr sz="2016"/>
            </a:lvl2pPr>
            <a:lvl3pPr marL="1316736" indent="0">
              <a:buNone/>
              <a:defRPr sz="1728"/>
            </a:lvl3pPr>
            <a:lvl4pPr marL="1975104" indent="0">
              <a:buNone/>
              <a:defRPr sz="1440"/>
            </a:lvl4pPr>
            <a:lvl5pPr marL="2633472" indent="0">
              <a:buNone/>
              <a:defRPr sz="1440"/>
            </a:lvl5pPr>
            <a:lvl6pPr marL="3291840" indent="0">
              <a:buNone/>
              <a:defRPr sz="1440"/>
            </a:lvl6pPr>
            <a:lvl7pPr marL="3950208" indent="0">
              <a:buNone/>
              <a:defRPr sz="1440"/>
            </a:lvl7pPr>
            <a:lvl8pPr marL="4608576" indent="0">
              <a:buNone/>
              <a:defRPr sz="1440"/>
            </a:lvl8pPr>
            <a:lvl9pPr marL="5266944" indent="0">
              <a:buNone/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32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037" y="658389"/>
            <a:ext cx="4247124" cy="2304362"/>
          </a:xfrm>
        </p:spPr>
        <p:txBody>
          <a:bodyPr anchor="b"/>
          <a:lstStyle>
            <a:lvl1pPr>
              <a:defRPr sz="46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98248" y="1421940"/>
            <a:ext cx="6666458" cy="7018246"/>
          </a:xfrm>
        </p:spPr>
        <p:txBody>
          <a:bodyPr anchor="t"/>
          <a:lstStyle>
            <a:lvl1pPr marL="0" indent="0">
              <a:buNone/>
              <a:defRPr sz="4608"/>
            </a:lvl1pPr>
            <a:lvl2pPr marL="658368" indent="0">
              <a:buNone/>
              <a:defRPr sz="4032"/>
            </a:lvl2pPr>
            <a:lvl3pPr marL="1316736" indent="0">
              <a:buNone/>
              <a:defRPr sz="3456"/>
            </a:lvl3pPr>
            <a:lvl4pPr marL="1975104" indent="0">
              <a:buNone/>
              <a:defRPr sz="2880"/>
            </a:lvl4pPr>
            <a:lvl5pPr marL="2633472" indent="0">
              <a:buNone/>
              <a:defRPr sz="2880"/>
            </a:lvl5pPr>
            <a:lvl6pPr marL="3291840" indent="0">
              <a:buNone/>
              <a:defRPr sz="2880"/>
            </a:lvl6pPr>
            <a:lvl7pPr marL="3950208" indent="0">
              <a:buNone/>
              <a:defRPr sz="2880"/>
            </a:lvl7pPr>
            <a:lvl8pPr marL="4608576" indent="0">
              <a:buNone/>
              <a:defRPr sz="2880"/>
            </a:lvl8pPr>
            <a:lvl9pPr marL="5266944" indent="0">
              <a:buNone/>
              <a:defRPr sz="28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7037" y="2962752"/>
            <a:ext cx="4247124" cy="5488863"/>
          </a:xfrm>
        </p:spPr>
        <p:txBody>
          <a:bodyPr/>
          <a:lstStyle>
            <a:lvl1pPr marL="0" indent="0">
              <a:buNone/>
              <a:defRPr sz="2304"/>
            </a:lvl1pPr>
            <a:lvl2pPr marL="658368" indent="0">
              <a:buNone/>
              <a:defRPr sz="2016"/>
            </a:lvl2pPr>
            <a:lvl3pPr marL="1316736" indent="0">
              <a:buNone/>
              <a:defRPr sz="1728"/>
            </a:lvl3pPr>
            <a:lvl4pPr marL="1975104" indent="0">
              <a:buNone/>
              <a:defRPr sz="1440"/>
            </a:lvl4pPr>
            <a:lvl5pPr marL="2633472" indent="0">
              <a:buNone/>
              <a:defRPr sz="1440"/>
            </a:lvl5pPr>
            <a:lvl6pPr marL="3291840" indent="0">
              <a:buNone/>
              <a:defRPr sz="1440"/>
            </a:lvl6pPr>
            <a:lvl7pPr marL="3950208" indent="0">
              <a:buNone/>
              <a:defRPr sz="1440"/>
            </a:lvl7pPr>
            <a:lvl8pPr marL="4608576" indent="0">
              <a:buNone/>
              <a:defRPr sz="1440"/>
            </a:lvl8pPr>
            <a:lvl9pPr marL="5266944" indent="0">
              <a:buNone/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51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5322" y="525799"/>
            <a:ext cx="11357670" cy="1908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5322" y="2628985"/>
            <a:ext cx="11357670" cy="6266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5322" y="9153441"/>
            <a:ext cx="2962870" cy="525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E502-0352-4C4E-9DE0-FC6F27BA982A}" type="datetimeFigureOut">
              <a:rPr lang="en-US" smtClean="0"/>
              <a:t>11/11/22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62004" y="9153441"/>
            <a:ext cx="4444306" cy="525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0121" y="9153441"/>
            <a:ext cx="2962870" cy="525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06C5D-C801-0E4E-9C79-96E7FFEC0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391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316736" rtl="0" eaLnBrk="1" latinLnBrk="0" hangingPunct="1">
        <a:lnSpc>
          <a:spcPct val="90000"/>
        </a:lnSpc>
        <a:spcBef>
          <a:spcPct val="0"/>
        </a:spcBef>
        <a:buNone/>
        <a:defRPr sz="633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9184" indent="-329184" algn="l" defTabSz="1316736" rtl="0" eaLnBrk="1" latinLnBrk="0" hangingPunct="1">
        <a:lnSpc>
          <a:spcPct val="90000"/>
        </a:lnSpc>
        <a:spcBef>
          <a:spcPts val="1440"/>
        </a:spcBef>
        <a:buFont typeface="Arial" panose="020B0604020202020204" pitchFamily="34" charset="0"/>
        <a:buChar char="•"/>
        <a:defRPr sz="4032" kern="1200">
          <a:solidFill>
            <a:schemeClr val="tx1"/>
          </a:solidFill>
          <a:latin typeface="+mn-lt"/>
          <a:ea typeface="+mn-ea"/>
          <a:cs typeface="+mn-cs"/>
        </a:defRPr>
      </a:lvl1pPr>
      <a:lvl2pPr marL="987552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304288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4pPr>
      <a:lvl5pPr marL="2962656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5pPr>
      <a:lvl6pPr marL="3621024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6pPr>
      <a:lvl7pPr marL="4279392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7pPr>
      <a:lvl8pPr marL="4937760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8pPr>
      <a:lvl9pPr marL="5596128" indent="-329184" algn="l" defTabSz="1316736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2pPr>
      <a:lvl3pPr marL="1316736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3pPr>
      <a:lvl4pPr marL="1975104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4pPr>
      <a:lvl5pPr marL="2633472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5pPr>
      <a:lvl6pPr marL="3291840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6pPr>
      <a:lvl7pPr marL="3950208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7pPr>
      <a:lvl8pPr marL="4608576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8pPr>
      <a:lvl9pPr marL="5266944" algn="l" defTabSz="1316736" rtl="0" eaLnBrk="1" latinLnBrk="0" hangingPunct="1">
        <a:defRPr sz="25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996959E4-A159-5107-249A-26E7627546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00" t="15402" r="8264" b="10414"/>
          <a:stretch/>
        </p:blipFill>
        <p:spPr>
          <a:xfrm>
            <a:off x="1051953" y="373498"/>
            <a:ext cx="5065500" cy="4618077"/>
          </a:xfrm>
          <a:prstGeom prst="rect">
            <a:avLst/>
          </a:prstGeom>
        </p:spPr>
      </p:pic>
      <p:pic>
        <p:nvPicPr>
          <p:cNvPr id="6" name="Picture 5" descr="A picture containing antenna&#10;&#10;Description automatically generated">
            <a:extLst>
              <a:ext uri="{FF2B5EF4-FFF2-40B4-BE49-F238E27FC236}">
                <a16:creationId xmlns:a16="http://schemas.microsoft.com/office/drawing/2014/main" id="{DCCA9912-E945-83A9-A514-3A6672C96D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45" r="21331" b="19118"/>
          <a:stretch/>
        </p:blipFill>
        <p:spPr>
          <a:xfrm>
            <a:off x="2863327" y="5067904"/>
            <a:ext cx="6043964" cy="4807934"/>
          </a:xfrm>
          <a:prstGeom prst="rect">
            <a:avLst/>
          </a:prstGeom>
        </p:spPr>
      </p:pic>
      <p:pic>
        <p:nvPicPr>
          <p:cNvPr id="7" name="Picture 6" descr="A picture containing antenna&#10;&#10;Description automatically generated">
            <a:extLst>
              <a:ext uri="{FF2B5EF4-FFF2-40B4-BE49-F238E27FC236}">
                <a16:creationId xmlns:a16="http://schemas.microsoft.com/office/drawing/2014/main" id="{EA9CC8BB-68F4-FBA7-8E98-D34E0D6D90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64" t="7444" b="6820"/>
          <a:stretch/>
        </p:blipFill>
        <p:spPr>
          <a:xfrm>
            <a:off x="7362582" y="162292"/>
            <a:ext cx="5178091" cy="51858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1B7E48-4396-A88C-1C09-05E7FA4CEFAD}"/>
              </a:ext>
            </a:extLst>
          </p:cNvPr>
          <p:cNvSpPr txBox="1"/>
          <p:nvPr/>
        </p:nvSpPr>
        <p:spPr>
          <a:xfrm>
            <a:off x="1308446" y="85583"/>
            <a:ext cx="4809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 Phylum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DF68B0-57DF-A6B4-8B11-04653C9E2702}"/>
              </a:ext>
            </a:extLst>
          </p:cNvPr>
          <p:cNvSpPr txBox="1"/>
          <p:nvPr/>
        </p:nvSpPr>
        <p:spPr>
          <a:xfrm>
            <a:off x="6437712" y="85583"/>
            <a:ext cx="115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 Class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D76E4E-BAB2-24E5-565C-DC7701290E00}"/>
              </a:ext>
            </a:extLst>
          </p:cNvPr>
          <p:cNvSpPr txBox="1"/>
          <p:nvPr/>
        </p:nvSpPr>
        <p:spPr>
          <a:xfrm>
            <a:off x="5306802" y="4915246"/>
            <a:ext cx="115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 Order</a:t>
            </a:r>
          </a:p>
        </p:txBody>
      </p:sp>
    </p:spTree>
    <p:extLst>
      <p:ext uri="{BB962C8B-B14F-4D97-AF65-F5344CB8AC3E}">
        <p14:creationId xmlns:p14="http://schemas.microsoft.com/office/powerpoint/2010/main" val="2310029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E6148BB8-8DFD-1118-3866-EC1AB73F3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5" t="19547" r="5124"/>
          <a:stretch/>
        </p:blipFill>
        <p:spPr>
          <a:xfrm>
            <a:off x="0" y="506437"/>
            <a:ext cx="6387902" cy="6006905"/>
          </a:xfrm>
          <a:prstGeom prst="rect">
            <a:avLst/>
          </a:prstGeom>
        </p:spPr>
      </p:pic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BA03D28E-2271-EF25-52BD-05CD860A3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2" t="19547"/>
          <a:stretch/>
        </p:blipFill>
        <p:spPr>
          <a:xfrm>
            <a:off x="6542519" y="506437"/>
            <a:ext cx="6695168" cy="60069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5201EC-2F07-266F-C153-C9BDA0D866E7}"/>
              </a:ext>
            </a:extLst>
          </p:cNvPr>
          <p:cNvSpPr txBox="1"/>
          <p:nvPr/>
        </p:nvSpPr>
        <p:spPr>
          <a:xfrm>
            <a:off x="833332" y="137105"/>
            <a:ext cx="3066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                        Normal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E1F828-6A7A-5CEA-BFF2-4A5B4D3A1EBC}"/>
              </a:ext>
            </a:extLst>
          </p:cNvPr>
          <p:cNvSpPr txBox="1"/>
          <p:nvPr/>
        </p:nvSpPr>
        <p:spPr>
          <a:xfrm>
            <a:off x="6780412" y="137105"/>
            <a:ext cx="3982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                                        Contrast Mode</a:t>
            </a:r>
          </a:p>
        </p:txBody>
      </p:sp>
    </p:spTree>
    <p:extLst>
      <p:ext uri="{BB962C8B-B14F-4D97-AF65-F5344CB8AC3E}">
        <p14:creationId xmlns:p14="http://schemas.microsoft.com/office/powerpoint/2010/main" val="2998094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diagram, schematic&#10;&#10;Description automatically generated">
            <a:extLst>
              <a:ext uri="{FF2B5EF4-FFF2-40B4-BE49-F238E27FC236}">
                <a16:creationId xmlns:a16="http://schemas.microsoft.com/office/drawing/2014/main" id="{866B7353-1F1A-DD35-324C-C15209B696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1" t="15703" r="6669" b="6612"/>
          <a:stretch/>
        </p:blipFill>
        <p:spPr>
          <a:xfrm>
            <a:off x="6542595" y="819499"/>
            <a:ext cx="6625718" cy="6573272"/>
          </a:xfrm>
          <a:prstGeom prst="rect">
            <a:avLst/>
          </a:prstGeom>
        </p:spPr>
      </p:pic>
      <p:pic>
        <p:nvPicPr>
          <p:cNvPr id="7" name="Picture 6" descr="Schematic&#10;&#10;Description automatically generated">
            <a:extLst>
              <a:ext uri="{FF2B5EF4-FFF2-40B4-BE49-F238E27FC236}">
                <a16:creationId xmlns:a16="http://schemas.microsoft.com/office/drawing/2014/main" id="{6092D941-6C96-8BFD-A6BE-5635566090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664" t="15703" r="8989" b="6612"/>
          <a:stretch/>
        </p:blipFill>
        <p:spPr>
          <a:xfrm>
            <a:off x="203185" y="819498"/>
            <a:ext cx="6380971" cy="65732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C403E7-A815-AE2F-A6E5-7F0A30FE7C8E}"/>
              </a:ext>
            </a:extLst>
          </p:cNvPr>
          <p:cNvSpPr txBox="1"/>
          <p:nvPr/>
        </p:nvSpPr>
        <p:spPr>
          <a:xfrm>
            <a:off x="418097" y="464234"/>
            <a:ext cx="3701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                                    Normal Mode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1FD36C-9025-2FE5-A22F-1015BA0F44CB}"/>
              </a:ext>
            </a:extLst>
          </p:cNvPr>
          <p:cNvSpPr txBox="1"/>
          <p:nvPr/>
        </p:nvSpPr>
        <p:spPr>
          <a:xfrm>
            <a:off x="6584156" y="450165"/>
            <a:ext cx="3911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                                       Contrast Mode</a:t>
            </a:r>
          </a:p>
        </p:txBody>
      </p:sp>
    </p:spTree>
    <p:extLst>
      <p:ext uri="{BB962C8B-B14F-4D97-AF65-F5344CB8AC3E}">
        <p14:creationId xmlns:p14="http://schemas.microsoft.com/office/powerpoint/2010/main" val="145532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1473</TotalTime>
  <Words>29</Words>
  <Application>Microsoft Macintosh PowerPoint</Application>
  <PresentationFormat>Custom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Varuni Sarwal</dc:creator>
  <cp:lastModifiedBy>Varuni Sarwal</cp:lastModifiedBy>
  <cp:revision>5</cp:revision>
  <dcterms:created xsi:type="dcterms:W3CDTF">2022-10-30T19:18:37Z</dcterms:created>
  <dcterms:modified xsi:type="dcterms:W3CDTF">2022-11-12T04:28:55Z</dcterms:modified>
</cp:coreProperties>
</file>

<file path=docProps/thumbnail.jpeg>
</file>